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F254C-7E27-4908-885B-64845572C452}" type="datetimeFigureOut">
              <a:rPr lang="en-US" smtClean="0"/>
              <a:pPr/>
              <a:t>10/6/2010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2F49-0FBB-43A4-A70C-0AC929ACF6D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F254C-7E27-4908-885B-64845572C452}" type="datetimeFigureOut">
              <a:rPr lang="en-US" smtClean="0"/>
              <a:pPr/>
              <a:t>10/6/2010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2F49-0FBB-43A4-A70C-0AC929ACF6D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F254C-7E27-4908-885B-64845572C452}" type="datetimeFigureOut">
              <a:rPr lang="en-US" smtClean="0"/>
              <a:pPr/>
              <a:t>10/6/2010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2F49-0FBB-43A4-A70C-0AC929ACF6D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F254C-7E27-4908-885B-64845572C452}" type="datetimeFigureOut">
              <a:rPr lang="en-US" smtClean="0"/>
              <a:pPr/>
              <a:t>10/6/2010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2F49-0FBB-43A4-A70C-0AC929ACF6D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F254C-7E27-4908-885B-64845572C452}" type="datetimeFigureOut">
              <a:rPr lang="en-US" smtClean="0"/>
              <a:pPr/>
              <a:t>10/6/2010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2F49-0FBB-43A4-A70C-0AC929ACF6D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F254C-7E27-4908-885B-64845572C452}" type="datetimeFigureOut">
              <a:rPr lang="en-US" smtClean="0"/>
              <a:pPr/>
              <a:t>10/6/2010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2F49-0FBB-43A4-A70C-0AC929ACF6D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F254C-7E27-4908-885B-64845572C452}" type="datetimeFigureOut">
              <a:rPr lang="en-US" smtClean="0"/>
              <a:pPr/>
              <a:t>10/6/2010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2F49-0FBB-43A4-A70C-0AC929ACF6D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F254C-7E27-4908-885B-64845572C452}" type="datetimeFigureOut">
              <a:rPr lang="en-US" smtClean="0"/>
              <a:pPr/>
              <a:t>10/6/2010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2F49-0FBB-43A4-A70C-0AC929ACF6D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F254C-7E27-4908-885B-64845572C452}" type="datetimeFigureOut">
              <a:rPr lang="en-US" smtClean="0"/>
              <a:pPr/>
              <a:t>10/6/2010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2F49-0FBB-43A4-A70C-0AC929ACF6D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F254C-7E27-4908-885B-64845572C452}" type="datetimeFigureOut">
              <a:rPr lang="en-US" smtClean="0"/>
              <a:pPr/>
              <a:t>10/6/2010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2F49-0FBB-43A4-A70C-0AC929ACF6D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0F254C-7E27-4908-885B-64845572C452}" type="datetimeFigureOut">
              <a:rPr lang="en-US" smtClean="0"/>
              <a:pPr/>
              <a:t>10/6/2010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1A2F49-0FBB-43A4-A70C-0AC929ACF6D7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3D4A8"/>
            </a:gs>
            <a:gs pos="25000">
              <a:srgbClr val="21D6E0"/>
            </a:gs>
            <a:gs pos="75000">
              <a:srgbClr val="0087E6"/>
            </a:gs>
            <a:gs pos="100000">
              <a:srgbClr val="005CB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0F254C-7E27-4908-885B-64845572C452}" type="datetimeFigureOut">
              <a:rPr lang="en-US" smtClean="0"/>
              <a:pPr/>
              <a:t>10/6/2010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A2F49-0FBB-43A4-A70C-0AC929ACF6D7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eartlessdoll.com/amh2.jpg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hyperlink" Target="http://www.wearysloth.com/Gallery/ActorsH/7257-2399.gif" TargetMode="Externa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1472" y="642918"/>
            <a:ext cx="7772400" cy="1470025"/>
          </a:xfrm>
        </p:spPr>
        <p:txBody>
          <a:bodyPr/>
          <a:lstStyle/>
          <a:p>
            <a:r>
              <a:rPr lang="en-GB" dirty="0" smtClean="0"/>
              <a:t>Bryan character analysis 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dirty="0" smtClean="0">
                <a:solidFill>
                  <a:schemeClr val="bg1">
                    <a:lumMod val="95000"/>
                  </a:schemeClr>
                </a:solidFill>
              </a:rPr>
              <a:t>Bryan is the nerdy goony one, bender</a:t>
            </a:r>
          </a:p>
          <a:p>
            <a:r>
              <a:rPr lang="en-GB" dirty="0" smtClean="0">
                <a:solidFill>
                  <a:schemeClr val="bg1">
                    <a:lumMod val="95000"/>
                  </a:schemeClr>
                </a:solidFill>
              </a:rPr>
              <a:t>Picks on him at </a:t>
            </a:r>
            <a:r>
              <a:rPr lang="en-GB" dirty="0" smtClean="0">
                <a:solidFill>
                  <a:schemeClr val="bg1">
                    <a:lumMod val="95000"/>
                  </a:schemeClr>
                </a:solidFill>
              </a:rPr>
              <a:t>times. </a:t>
            </a:r>
            <a:r>
              <a:rPr lang="en-GB" dirty="0" smtClean="0">
                <a:solidFill>
                  <a:schemeClr val="bg1">
                    <a:lumMod val="95000"/>
                  </a:schemeClr>
                </a:solidFill>
              </a:rPr>
              <a:t>So he comes across as a good, nerdy boy.</a:t>
            </a:r>
            <a:endParaRPr lang="en-GB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026" name="Picture 2" descr="See full size ima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1857364"/>
            <a:ext cx="2325412" cy="1500198"/>
          </a:xfrm>
          <a:prstGeom prst="rect">
            <a:avLst/>
          </a:prstGeom>
          <a:noFill/>
        </p:spPr>
      </p:pic>
      <p:pic>
        <p:nvPicPr>
          <p:cNvPr id="1028" name="Picture 4" descr="See full size image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8" y="1857364"/>
            <a:ext cx="2226565" cy="1500198"/>
          </a:xfrm>
          <a:prstGeom prst="rect">
            <a:avLst/>
          </a:prstGeom>
          <a:noFill/>
        </p:spPr>
      </p:pic>
      <p:pic>
        <p:nvPicPr>
          <p:cNvPr id="1030" name="Picture 6" descr="See full size image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286512" y="1857364"/>
            <a:ext cx="2143140" cy="150019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Bryan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>
                <a:solidFill>
                  <a:schemeClr val="bg1">
                    <a:lumMod val="95000"/>
                  </a:schemeClr>
                </a:solidFill>
              </a:rPr>
              <a:t>In the beginning before  the detention in the car Bryans parents say get some work done while your in there.</a:t>
            </a:r>
          </a:p>
          <a:p>
            <a:r>
              <a:rPr lang="en-GB" sz="2400" dirty="0" smtClean="0">
                <a:solidFill>
                  <a:schemeClr val="bg1">
                    <a:lumMod val="95000"/>
                  </a:schemeClr>
                </a:solidFill>
              </a:rPr>
              <a:t>He goes in and says to the others we should just do the work while there all talking.</a:t>
            </a:r>
          </a:p>
          <a:p>
            <a:r>
              <a:rPr lang="en-GB" sz="2400" dirty="0" smtClean="0">
                <a:solidFill>
                  <a:schemeClr val="bg1">
                    <a:lumMod val="95000"/>
                  </a:schemeClr>
                </a:solidFill>
              </a:rPr>
              <a:t>Gets picked on by bender. He takes the Mick out of his family.</a:t>
            </a:r>
          </a:p>
          <a:p>
            <a:r>
              <a:rPr lang="en-GB" sz="2400" dirty="0" smtClean="0">
                <a:solidFill>
                  <a:schemeClr val="bg1">
                    <a:lumMod val="95000"/>
                  </a:schemeClr>
                </a:solidFill>
              </a:rPr>
              <a:t>he trys to fit in with bender by saying “ you know I don’t like my parents ether” </a:t>
            </a:r>
          </a:p>
          <a:p>
            <a:r>
              <a:rPr lang="en-GB" sz="2400" dirty="0" smtClean="0">
                <a:solidFill>
                  <a:schemeClr val="bg1">
                    <a:lumMod val="95000"/>
                  </a:schemeClr>
                </a:solidFill>
              </a:rPr>
              <a:t>When they sneak out and bender gets cannabis out of his locker none of them say anything but Bryan says “ I disapprove of this”</a:t>
            </a:r>
          </a:p>
          <a:p>
            <a:endParaRPr lang="en-GB" sz="2400" dirty="0" smtClean="0"/>
          </a:p>
          <a:p>
            <a:endParaRPr lang="en-GB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129</Words>
  <Application>Microsoft Office PowerPoint</Application>
  <PresentationFormat>On-screen Show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Bryan character analysis </vt:lpstr>
      <vt:lpstr>Bryan</vt:lpstr>
    </vt:vector>
  </TitlesOfParts>
  <Company>RM plc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Bryan character analysis </dc:title>
  <dc:creator>james goodey</dc:creator>
  <cp:lastModifiedBy>james goodey</cp:lastModifiedBy>
  <cp:revision>8</cp:revision>
  <dcterms:created xsi:type="dcterms:W3CDTF">2010-09-29T08:07:19Z</dcterms:created>
  <dcterms:modified xsi:type="dcterms:W3CDTF">2010-10-06T08:31:02Z</dcterms:modified>
</cp:coreProperties>
</file>